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17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78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1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145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8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44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54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87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678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30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B710271-7793-44D5-9245-E49A50F85E2F}" type="datetimeFigureOut">
              <a:rPr lang="cs-CZ" smtClean="0"/>
              <a:t>09.04.2021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0328FF5-D82F-47EB-9A08-9E1BB244CB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07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3067CD-13A7-4384-B15E-5D49AF03B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3453D8-0FFC-4724-AD9A-646121B5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609599"/>
            <a:ext cx="7135974" cy="2405063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cs-CZ" sz="2800" b="1" dirty="0">
                <a:solidFill>
                  <a:schemeClr val="bg1"/>
                </a:solidFill>
              </a:rPr>
            </a:br>
            <a:br>
              <a:rPr lang="cs-CZ" sz="2800" b="1" dirty="0">
                <a:solidFill>
                  <a:schemeClr val="bg1"/>
                </a:solidFill>
              </a:rPr>
            </a:br>
            <a:br>
              <a:rPr lang="cs-CZ" sz="2800" b="1" dirty="0">
                <a:solidFill>
                  <a:schemeClr val="bg1"/>
                </a:solidFill>
              </a:rPr>
            </a:br>
            <a:br>
              <a:rPr lang="cs-CZ" sz="28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r>
              <a:rPr lang="en-US" sz="6000" b="1" dirty="0" err="1">
                <a:solidFill>
                  <a:schemeClr val="bg1"/>
                </a:solidFill>
              </a:rPr>
              <a:t>Velikonoční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tvoření</a:t>
            </a:r>
            <a:br>
              <a:rPr lang="cs-CZ" sz="60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br>
              <a:rPr lang="cs-CZ" sz="6000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Z</a:t>
            </a:r>
            <a:r>
              <a:rPr lang="cs-CZ" b="1" dirty="0" err="1">
                <a:solidFill>
                  <a:schemeClr val="bg1"/>
                </a:solidFill>
              </a:rPr>
              <a:t>ákladní</a:t>
            </a:r>
            <a:r>
              <a:rPr lang="cs-CZ" b="1" dirty="0">
                <a:solidFill>
                  <a:schemeClr val="bg1"/>
                </a:solidFill>
              </a:rPr>
              <a:t> škola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en-US" b="1" dirty="0" err="1">
                <a:solidFill>
                  <a:schemeClr val="bg1"/>
                </a:solidFill>
              </a:rPr>
              <a:t>Dalešice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1ADD5C-A9E2-4BEC-BA96-DC195141F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057400"/>
            <a:ext cx="6693061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indent="-182880">
              <a:lnSpc>
                <a:spcPct val="90000"/>
              </a:lnSpc>
              <a:buFont typeface="Corbe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           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C0AAD101-CF30-4C7E-89F7-9F05AEF3FF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2" y="2264160"/>
            <a:ext cx="5242925" cy="39321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E9009C-D0E3-46ED-935B-6C1C2965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049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1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43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45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47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94B190FB-AF2D-4265-A83C-353E0239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>
                <a:solidFill>
                  <a:srgbClr val="FFFFFF"/>
                </a:solidFill>
              </a:rPr>
              <a:t>Martin Cichý</a:t>
            </a:r>
          </a:p>
        </p:txBody>
      </p:sp>
      <p:sp>
        <p:nvSpPr>
          <p:cNvPr id="66" name="Rectangle 49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4A7E8B9-A872-491B-8541-A3FF7AB19D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" y="473755"/>
            <a:ext cx="4657779" cy="3493334"/>
          </a:xfrm>
          <a:prstGeom prst="rect">
            <a:avLst/>
          </a:prstGeo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28D03DA4-F85A-42CF-B672-E65D2333D1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38" y="473756"/>
            <a:ext cx="4657776" cy="34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4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B67E998-E312-45A7-A84D-81D934208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EA16C04-B7B8-47A3-A411-5272F1C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 dirty="0" err="1">
                <a:solidFill>
                  <a:srgbClr val="FFFFFF"/>
                </a:solidFill>
              </a:rPr>
              <a:t>Paní</a:t>
            </a:r>
            <a:r>
              <a:rPr lang="en-US" sz="6600" b="1" cap="all" dirty="0">
                <a:solidFill>
                  <a:srgbClr val="FFFFFF"/>
                </a:solidFill>
              </a:rPr>
              <a:t> </a:t>
            </a:r>
            <a:r>
              <a:rPr lang="en-US" sz="6600" b="1" cap="all" dirty="0" err="1">
                <a:solidFill>
                  <a:srgbClr val="FFFFFF"/>
                </a:solidFill>
              </a:rPr>
              <a:t>učitelka</a:t>
            </a:r>
            <a:r>
              <a:rPr lang="en-US" sz="6600" b="1" cap="all" dirty="0">
                <a:solidFill>
                  <a:srgbClr val="FFFFFF"/>
                </a:solidFill>
              </a:rPr>
              <a:t> </a:t>
            </a:r>
            <a:r>
              <a:rPr lang="en-US" sz="6600" b="1" cap="all" dirty="0" err="1">
                <a:solidFill>
                  <a:srgbClr val="FFFFFF"/>
                </a:solidFill>
              </a:rPr>
              <a:t>hájková</a:t>
            </a:r>
            <a:endParaRPr lang="en-US" sz="6600" b="1" cap="all" dirty="0">
              <a:solidFill>
                <a:srgbClr val="FFFF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A3BFD8-1DCA-4E53-9E5F-9292C9BE3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Zástupný symbol pro obsah 11">
            <a:extLst>
              <a:ext uri="{FF2B5EF4-FFF2-40B4-BE49-F238E27FC236}">
                <a16:creationId xmlns:a16="http://schemas.microsoft.com/office/drawing/2014/main" id="{C7F5F159-7917-475A-8EF0-C71DEEAA9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405763"/>
            <a:ext cx="5377610" cy="3629887"/>
          </a:xfrm>
          <a:prstGeom prst="rect">
            <a:avLst/>
          </a:prstGeom>
        </p:spPr>
      </p:pic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1E9FB6E-31D6-4DF0-A4BB-3BCDA7C3B6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2" y="409641"/>
            <a:ext cx="5148775" cy="36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7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5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1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A4FBEE-79E5-48F9-922F-C599FB4F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000" b="1" cap="all" dirty="0">
                <a:solidFill>
                  <a:srgbClr val="FFFFFF"/>
                </a:solidFill>
              </a:rPr>
              <a:t>Vanessa </a:t>
            </a:r>
            <a:r>
              <a:rPr lang="en-US" sz="5000" b="1" cap="all" dirty="0" err="1">
                <a:solidFill>
                  <a:srgbClr val="FFFFFF"/>
                </a:solidFill>
              </a:rPr>
              <a:t>Janová</a:t>
            </a:r>
            <a:endParaRPr lang="en-US" sz="5000" b="1" cap="all" dirty="0">
              <a:solidFill>
                <a:srgbClr val="FFFFFF"/>
              </a:solidFill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2F3E9F4-AF57-4F85-9F8D-271B48E88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b="32854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14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5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1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03968A-5F84-4794-A9AB-D0E2708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800" b="1" cap="all">
                <a:solidFill>
                  <a:srgbClr val="FFFFFF"/>
                </a:solidFill>
              </a:rPr>
              <a:t>Anežka Juránková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852C0D3-4031-423D-AC58-E12DD8672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r="8251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05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EAB080-B2BC-408D-B5C0-21AD9745D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>
                <a:solidFill>
                  <a:srgbClr val="FFFFFF"/>
                </a:solidFill>
              </a:rPr>
              <a:t>Lucie Tvrdá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C7A8391-C1D3-48A7-9143-CC2736136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01" y="499200"/>
            <a:ext cx="4397755" cy="5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478779-03BD-4157-BC6F-D466EA048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24" y="857675"/>
            <a:ext cx="4566230" cy="34377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cap="all">
                <a:solidFill>
                  <a:srgbClr val="FFFFFF"/>
                </a:solidFill>
              </a:rPr>
              <a:t>Ondřej Zink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6E101DD-0CD9-4FD8-AFC7-57684FEBC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924" y="4356635"/>
            <a:ext cx="4535850" cy="15434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FFFFFF"/>
                </a:solidFill>
              </a:rPr>
              <a:t>Prstíkové kuřátko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BB9EE0F-66F8-4C27-BF04-0E87DB47A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" r="-3" b="8031"/>
          <a:stretch/>
        </p:blipFill>
        <p:spPr>
          <a:xfrm>
            <a:off x="621903" y="638523"/>
            <a:ext cx="5020128" cy="56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4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E82B77-71F2-41C9-80D1-CA87FE71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200" b="1" cap="all">
                <a:solidFill>
                  <a:srgbClr val="FFFFFF"/>
                </a:solidFill>
              </a:rPr>
              <a:t>Hana Solařová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A4CEB44-5082-4B36-BF89-1FA9CC2AA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8" r="-2" b="10749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65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207389-A958-4E62-9BD3-D9F86AA5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>
                <a:solidFill>
                  <a:srgbClr val="FFFFFF"/>
                </a:solidFill>
              </a:rPr>
              <a:t>Adam jonáš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AEBF2FE-1936-4D7D-8CBF-727880652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0" b="8887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4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A01208-35D3-4AF2-AC0C-357336F5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>
                <a:solidFill>
                  <a:srgbClr val="FFFFFF"/>
                </a:solidFill>
              </a:rPr>
              <a:t>Paní vychovatelka</a:t>
            </a:r>
          </a:p>
        </p:txBody>
      </p:sp>
      <p:pic>
        <p:nvPicPr>
          <p:cNvPr id="24" name="Zástupný symbol pro obsah 23">
            <a:extLst>
              <a:ext uri="{FF2B5EF4-FFF2-40B4-BE49-F238E27FC236}">
                <a16:creationId xmlns:a16="http://schemas.microsoft.com/office/drawing/2014/main" id="{1F10A3E7-ED23-4575-897F-31C3EE7AB1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8" y="857675"/>
            <a:ext cx="6687227" cy="50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1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77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0D7997-491E-4012-817E-C23FACF7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>
                <a:solidFill>
                  <a:srgbClr val="FFFFFF"/>
                </a:solidFill>
              </a:rPr>
              <a:t>Mirek Meniec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11EE093-2CA3-48F5-900E-AB29C93BF0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89" y="464710"/>
            <a:ext cx="4665792" cy="592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1723"/>
      </p:ext>
    </p:extLst>
  </p:cSld>
  <p:clrMapOvr>
    <a:masterClrMapping/>
  </p:clrMapOvr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44</Words>
  <Application>Microsoft Office PowerPoint</Application>
  <PresentationFormat>Širokoúhlá obrazovka</PresentationFormat>
  <Paragraphs>14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3" baseType="lpstr">
      <vt:lpstr>Corbel</vt:lpstr>
      <vt:lpstr>Základ</vt:lpstr>
      <vt:lpstr>       Velikonoční tvoření     Základní škola Dalešice </vt:lpstr>
      <vt:lpstr>Vanessa Janová</vt:lpstr>
      <vt:lpstr>Anežka Juránková</vt:lpstr>
      <vt:lpstr>Lucie Tvrdá</vt:lpstr>
      <vt:lpstr>Ondřej Zink</vt:lpstr>
      <vt:lpstr>Hana Solařová</vt:lpstr>
      <vt:lpstr>Adam jonáš </vt:lpstr>
      <vt:lpstr>Paní vychovatelka</vt:lpstr>
      <vt:lpstr>Mirek Meniec</vt:lpstr>
      <vt:lpstr>Martin Cichý</vt:lpstr>
      <vt:lpstr>Paní učitelka hájková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Velikonoční  tvoření  žáků  ZŠ Dalešice </dc:title>
  <dc:creator>Fujitsu 2</dc:creator>
  <cp:lastModifiedBy>Fujitsu 2</cp:lastModifiedBy>
  <cp:revision>3</cp:revision>
  <dcterms:created xsi:type="dcterms:W3CDTF">2021-04-09T16:42:55Z</dcterms:created>
  <dcterms:modified xsi:type="dcterms:W3CDTF">2021-04-09T17:04:24Z</dcterms:modified>
</cp:coreProperties>
</file>